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56294" y="6248400"/>
            <a:ext cx="301907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 1.png" descr="slide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 2.png" descr="slid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 3.png" descr="slide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 4.png" descr="slide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de 5.png" descr="slid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de 6.png" descr="slide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